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2" autoAdjust="0"/>
    <p:restoredTop sz="94689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23.07.2018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Развитие логического мышления у детей дошкольного возраста</a:t>
            </a:r>
            <a:endParaRPr lang="ru-RU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Подготовила: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Воспитатель МБДОУ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Лоухский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детский сад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Ашкелович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Е.В.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05232"/>
          </a:xfrm>
        </p:spPr>
        <p:txBody>
          <a:bodyPr>
            <a:normAutofit/>
          </a:bodyPr>
          <a:lstStyle/>
          <a:p>
            <a:pPr marL="109728">
              <a:lnSpc>
                <a:spcPct val="120000"/>
              </a:lnSpc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Детский сад – первая и очень ответственная  ступень общей системы образования.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Перед воспитателями стоит задача вырастить детей людьми, умеющими думать, хорошо ориентироваться во всем, что их окружает, правильно оценивать различные ситуации, с которыми  они сталкиваются в жизни, принимать самостоятельные решения.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От ребенка, пришедшего в первый класс, сразу же требуется достаточно высокий уровень развития логического мышления, необходимый для успешного усвоения программы.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Овладев логическими операциями, ребенок станет более внимательным, научиться мыслить ясно и четко, сумеет в нужный момент сконцентрироваться на сути проблемы, убедить других в своей правоте.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логического мышления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09728" indent="0">
              <a:buNone/>
              <a:defRPr/>
            </a:pPr>
            <a:r>
              <a:rPr lang="ru-RU" sz="42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Способность логически мыслить </a:t>
            </a:r>
            <a:r>
              <a:rPr lang="ru-RU" sz="4200" dirty="0" smtClean="0">
                <a:latin typeface="Arial" pitchFamily="34" charset="0"/>
                <a:cs typeface="Arial" pitchFamily="34" charset="0"/>
              </a:rPr>
              <a:t>позволяет:</a:t>
            </a:r>
          </a:p>
          <a:p>
            <a:pPr marL="621792" lvl="1">
              <a:spcBef>
                <a:spcPts val="324"/>
              </a:spcBef>
              <a:buFont typeface="Arial" panose="020B0604020202020204" pitchFamily="34" charset="0"/>
              <a:buChar char="–"/>
              <a:defRPr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понимать происходящее вокруг, </a:t>
            </a:r>
          </a:p>
          <a:p>
            <a:pPr marL="621792" lvl="1">
              <a:spcBef>
                <a:spcPts val="324"/>
              </a:spcBef>
              <a:buFont typeface="Arial" panose="020B0604020202020204" pitchFamily="34" charset="0"/>
              <a:buChar char="–"/>
              <a:defRPr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вскрывать существенные стороны, связи в предметах и явлениях окружающей действительности, </a:t>
            </a:r>
          </a:p>
          <a:p>
            <a:pPr marL="621792" lvl="1">
              <a:spcBef>
                <a:spcPts val="324"/>
              </a:spcBef>
              <a:buFont typeface="Arial" panose="020B0604020202020204" pitchFamily="34" charset="0"/>
              <a:buChar char="–"/>
              <a:defRPr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делать умозаключения, решать различные задачи, проверять эти решения, </a:t>
            </a:r>
          </a:p>
          <a:p>
            <a:pPr marL="621792" lvl="1">
              <a:spcBef>
                <a:spcPts val="324"/>
              </a:spcBef>
              <a:buFont typeface="Arial" panose="020B0604020202020204" pitchFamily="34" charset="0"/>
              <a:buChar char="–"/>
              <a:defRPr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доказывать, опровергать словом. </a:t>
            </a:r>
          </a:p>
          <a:p>
            <a:pPr marL="109728" indent="0" algn="just">
              <a:buNone/>
              <a:defRPr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ru-RU" sz="42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Логическое мышление </a:t>
            </a:r>
            <a:r>
              <a:rPr lang="ru-RU" sz="4200" dirty="0" smtClean="0">
                <a:latin typeface="Arial" pitchFamily="34" charset="0"/>
                <a:cs typeface="Arial" pitchFamily="34" charset="0"/>
              </a:rPr>
              <a:t>— это умение оперировать абстрактными понятиями, это мышление путем рассуждений и опровержений.</a:t>
            </a:r>
          </a:p>
          <a:p>
            <a:pPr marL="109728" indent="0" algn="just">
              <a:buNone/>
              <a:defRPr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        Старший дошкольный возраст является </a:t>
            </a:r>
            <a:r>
              <a:rPr lang="ru-RU" sz="4200" dirty="0" err="1" smtClean="0">
                <a:latin typeface="Arial" pitchFamily="34" charset="0"/>
                <a:cs typeface="Arial" pitchFamily="34" charset="0"/>
              </a:rPr>
              <a:t>сензитивным</a:t>
            </a:r>
            <a:r>
              <a:rPr lang="ru-RU" sz="4200" dirty="0" smtClean="0">
                <a:latin typeface="Arial" pitchFamily="34" charset="0"/>
                <a:cs typeface="Arial" pitchFamily="34" charset="0"/>
              </a:rPr>
              <a:t> для развития логического мышления.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Актуальность проблемы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Вопрос развития логического мышления в психологии, является одним из самым популярным вопросом дошкольного воспитания. Существует множество дидактических игр, способствующих развитию  мышления у детей дошкольного возраста.</a:t>
            </a:r>
          </a:p>
          <a:p>
            <a:pPr>
              <a:buNone/>
            </a:pPr>
            <a:r>
              <a:rPr lang="ru-RU" dirty="0" smtClean="0"/>
              <a:t>Актуальная задача: Создание </a:t>
            </a:r>
            <a:r>
              <a:rPr lang="ru-RU" sz="4200" b="1" i="1" dirty="0" smtClean="0"/>
              <a:t>технологии </a:t>
            </a:r>
            <a:r>
              <a:rPr lang="ru-RU" dirty="0" smtClean="0"/>
              <a:t>развития логического мышления дошкольников (автор </a:t>
            </a:r>
            <a:r>
              <a:rPr lang="ru-RU" dirty="0" err="1" smtClean="0"/>
              <a:t>Белошистая</a:t>
            </a:r>
            <a:r>
              <a:rPr lang="ru-RU" dirty="0" smtClean="0"/>
              <a:t> А.В., доктор педагогических наук, профессор кафедры дошкольного и начального образования Мурманского арктического государственного университета)   </a:t>
            </a:r>
          </a:p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детского мышления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Эгоцентризм</a:t>
            </a:r>
          </a:p>
          <a:p>
            <a:r>
              <a:rPr lang="ru-RU" dirty="0" smtClean="0"/>
              <a:t>Отсутствие представлений о сохранении количества</a:t>
            </a:r>
          </a:p>
          <a:p>
            <a:r>
              <a:rPr lang="ru-RU" i="1" dirty="0" smtClean="0"/>
              <a:t>Трансдукция. С</a:t>
            </a:r>
            <a:r>
              <a:rPr lang="ru-RU" dirty="0" smtClean="0"/>
              <a:t>мешение существенных свойств объектов с их случайными особенностями. </a:t>
            </a:r>
          </a:p>
          <a:p>
            <a:r>
              <a:rPr lang="ru-RU" i="1" dirty="0" smtClean="0"/>
              <a:t>Синкретизм — связывание всего со всем. </a:t>
            </a:r>
          </a:p>
          <a:p>
            <a:pPr>
              <a:buNone/>
            </a:pPr>
            <a:r>
              <a:rPr lang="ru-RU" dirty="0" smtClean="0"/>
              <a:t>    Эта операция используется детьми и для анализа, и для синтеза. Вместо того чтобы классифицировать объекты, дети уподобляют их более или менее грубо и, переходя от одного объекта к другому, последнему приписывают все свойства прежнего. Синкретизм приводит к тому, что ребенок воспринимает сложную композицию как целое, он не способен систематически исследовать объект, произвести анализ частей и усвоить их отношения.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Направления работы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0392" lvl="1" indent="-457200">
              <a:spcBef>
                <a:spcPts val="324"/>
              </a:spcBef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Изучить и использовать в занятиях  с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дошкольниками,систему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заданий для корректировки и преодоления особенностей детского мышления;</a:t>
            </a:r>
          </a:p>
          <a:p>
            <a:pPr marL="393192" lvl="1" indent="0">
              <a:spcBef>
                <a:spcPts val="324"/>
              </a:spcBef>
              <a:buNone/>
              <a:defRPr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spcBef>
                <a:spcPts val="324"/>
              </a:spcBef>
              <a:defRPr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Изучить и применить в практической работе с детьми  дидактические  игры, направленные на формирование логических приемов умственных действий у дошкольников:</a:t>
            </a:r>
          </a:p>
          <a:p>
            <a:pPr lvl="2" indent="0">
              <a:buNone/>
              <a:defRPr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анализа, синтеза, сравнения, классификации, обобщения.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Преодоление </a:t>
            </a:r>
            <a:r>
              <a:rPr lang="ru-RU" smtClean="0"/>
              <a:t>пространственного эгоцентризма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Учить выделять в предмете признак  формы</a:t>
            </a:r>
          </a:p>
          <a:p>
            <a:r>
              <a:rPr lang="ru-RU" dirty="0" smtClean="0"/>
              <a:t>Развивать проективное видение, в том числе объемного тела</a:t>
            </a:r>
          </a:p>
          <a:p>
            <a:r>
              <a:rPr lang="ru-RU" dirty="0" smtClean="0"/>
              <a:t>Развивать пространственную ориентацию</a:t>
            </a:r>
          </a:p>
          <a:p>
            <a:r>
              <a:rPr lang="ru-RU" dirty="0" smtClean="0"/>
              <a:t>Учить понимать слова связанные с ориентировкой в пространстве</a:t>
            </a:r>
          </a:p>
          <a:p>
            <a:r>
              <a:rPr lang="ru-RU" dirty="0" smtClean="0"/>
              <a:t>Обучать ребенка учитывать позицию другого</a:t>
            </a:r>
          </a:p>
          <a:p>
            <a:r>
              <a:rPr lang="ru-RU" dirty="0" smtClean="0"/>
              <a:t>Развивать проективное видение, формировать конструктивные умения.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 rot="10800000" flipV="1">
            <a:off x="1979711" y="4221088"/>
            <a:ext cx="5093101" cy="165754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СПАСИБО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 ЗА </a:t>
            </a:r>
            <a:b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ВНИМАНИЕ!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908720"/>
            <a:ext cx="4662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Ссылки :</a:t>
            </a:r>
          </a:p>
          <a:p>
            <a:r>
              <a:rPr lang="ru-RU" dirty="0" smtClean="0"/>
              <a:t>1.</a:t>
            </a:r>
            <a:r>
              <a:rPr lang="en-US" dirty="0" smtClean="0"/>
              <a:t>https://nsportal.ru/detskiy-sad/raznoe/2015/03/22/razvitie-logicheskogo-myshleniya-u-doshkolnikov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04864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</a:t>
            </a:r>
            <a:r>
              <a:rPr lang="en-US" dirty="0" smtClean="0"/>
              <a:t>https://fictionbook.ru/author/a_v_beloshistaya/razvitie_logicheskogo_myishleniya_u_doshkolnikov/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3.</a:t>
            </a:r>
            <a:r>
              <a:rPr lang="en-US" dirty="0" smtClean="0"/>
              <a:t>https://ppt4web.ru/pedagogika/logicheskoe-myshlenie-doshkolnikov.html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</TotalTime>
  <Words>364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Развитие логического мышления у детей дошкольного возраста</vt:lpstr>
      <vt:lpstr>Детский сад – первая и очень ответственная  ступень общей системы образования.   Перед воспитателями стоит задача вырастить детей людьми, умеющими думать, хорошо ориентироваться во всем, что их окружает, правильно оценивать различные ситуации, с которыми  они сталкиваются в жизни, принимать самостоятельные решения.          От ребенка, пришедшего в первый класс, сразу же требуется достаточно высокий уровень развития логического мышления, необходимый для успешного усвоения программы.          Овладев логическими операциями, ребенок станет более внимательным, научиться мыслить ясно и четко, сумеет в нужный момент сконцентрироваться на сути проблемы, убедить других в своей правоте.</vt:lpstr>
      <vt:lpstr>Роль логического мышления</vt:lpstr>
      <vt:lpstr>Актуальность проблемы</vt:lpstr>
      <vt:lpstr>Особенности детского мышления</vt:lpstr>
      <vt:lpstr>Направления работы </vt:lpstr>
      <vt:lpstr>Преодоление пространственного эгоцентризма</vt:lpstr>
      <vt:lpstr>СПАСИБО  ЗА 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логического мышления у детей дошкольного возраста</dc:title>
  <dc:creator>Наталья Ашкелович</dc:creator>
  <cp:lastModifiedBy>User</cp:lastModifiedBy>
  <cp:revision>25</cp:revision>
  <dcterms:created xsi:type="dcterms:W3CDTF">2018-04-03T04:44:43Z</dcterms:created>
  <dcterms:modified xsi:type="dcterms:W3CDTF">2018-07-23T09:38:01Z</dcterms:modified>
</cp:coreProperties>
</file>